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21B6-D3B8-CD8D-AB2D-C89967AD9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147FB-876F-11FA-AEE5-237040843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5771E-9109-AB58-FDB0-7C1EF17E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8D861-DAC5-F91E-99D1-9D46AC9B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E3E57-D54E-7F88-76A2-8776473E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352A8-28CE-56BE-16E0-B77E4486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02002-8415-869D-EC5C-27F3E3D3D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A9952-C965-221E-5AC5-C5B1D83C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CABEC-4CD2-FF35-8DAE-23E86628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E60CC-9E49-BF60-1D75-6C552EA5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01533-A743-DFCB-A090-8E82E4A9D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D106A-BBED-306D-6665-0862D211E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43357-3651-20E6-BAA4-0A585505F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8433-5123-0B6A-179E-2BE2B7504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B15F8-F24A-243B-439A-769C0A29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0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560C-8C26-04C7-51C2-9719177B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17226-1D17-95EF-1953-4EEDF9327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D8AFB-5347-5DE6-751D-1319E1C50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706B9-0181-ABFB-75DC-6949837E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594F-BC5C-B2B3-8FBC-35FD2653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6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8872-10C9-4AAB-986E-49AD3A37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4F920-B84A-1CC8-F8EB-E0F1BEFD8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A169C-48D0-1DF2-0670-B6163982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60196-C999-5D86-332D-E5B26A94A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19424-BE10-5A58-4A40-7B130893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F783F-1E33-CEF5-0BD7-B90C549B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83EE-BC2D-3757-C2E3-AC7FE07CC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4C81A-587F-FC4A-5BE0-51C24D5B2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97E-DE8A-3347-E559-3E76CE11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71D3-65EB-A1B3-7920-847CDA60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379A4-EDFA-23CD-7A8B-FC17DF39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8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5350-C446-4DAF-8367-62484EFA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2B7E7-D03D-E6FA-9BEB-3F05E4D20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7F52C-4468-9BBE-3315-58B12F606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85FDB-00FD-4DB1-642B-2F1340C72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2E67C-1DE5-4106-B636-873A42624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95104-A68C-782D-C82C-892F6E94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F7C0F3-613F-B640-9D45-315F1601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72E1B-474D-8E4E-4DAE-D2F34DBA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7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AF76-4759-9325-D2C4-A6198733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57964A-5149-BA5D-D4FF-63A00A574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8A0DE-340C-C9BC-55E5-5D42A101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529B9-AFBB-242D-4BFC-5EC76C88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0C790-0BFF-916B-AFBA-F7E0538C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87F7C2-8D2B-F90B-5B24-40C8B669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90224-40F9-FCD8-64FC-C1FAD278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A2AE-197F-38A7-9064-4A231F72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6C6D7-092A-F7CD-871F-019E6042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E858E-EC34-17BB-9255-C3E8A89A0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1CD38-D828-2D36-5037-A08F6DA03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82C72-E42A-E618-6D14-6BF26A67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319B5-0AAB-62AC-656D-C70473681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2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ED9D-2911-4FE9-A282-CD82D2D8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EF47-59F6-7B98-F1BC-C6819900D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74FC5-B91D-E3C2-900D-9FC30DC0F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65C9C-D23E-CABA-2891-36D81F18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58768-2005-CF0D-D997-0EDFBD2E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DB0DF-7024-D577-9DF9-330A5EEC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5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E9093-E7CA-A396-F180-2AFEE706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99FD0-7645-03AB-7910-888922AAC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50D87-4360-D275-16BE-A4CBAFE04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33F3-9357-4F2A-BA4F-EC47548CAF9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114E9-315F-15F6-9206-A31650E2E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2C525-1C37-4A61-6ACD-6D619EAE9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2842B-ADA7-4E59-B900-3811D575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528E-4473-C283-3667-59BA649D3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/>
          <a:lstStyle/>
          <a:p>
            <a:r>
              <a:rPr lang="hy-AM" dirty="0"/>
              <a:t>Մոլոկաններ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32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E6F24-BB50-4C47-7DE6-F1F3EE739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0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D5F7E-2FB6-49B9-2C6B-4D31A296E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5048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Էթնիկ տեսակետից մոլոկանները համարվում են ռուսներ, իսկ կրոնական առումով քրիստոնյաներ են, սակայն չեն ընդունում խաչը, սրբապատկերների պաշտամունքը և ճոխ եկեղեցական արարողությունները: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7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AA316-6041-DCB4-225E-E5C2AE7CF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Մոլոկանների անվան ծագման հետ կապված կան մի քանի մեկնաբանություններ: Դրանցից մեկի համաձայն նրանց անունը ծագել է </a:t>
            </a:r>
            <a:r>
              <a:rPr lang="ru-RU" b="0" i="0" dirty="0">
                <a:solidFill>
                  <a:srgbClr val="666666"/>
                </a:solidFill>
                <a:effectLst/>
                <a:latin typeface="open-sans"/>
              </a:rPr>
              <a:t>Молоко </a:t>
            </a: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բառից, քանի որ նրանք պասի ժամանակ խախտել են պասի կանոնները և կաթ օգտագործել: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0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1934F-A2E1-07E5-CBB0-ED67D7EF8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Սակայն հենց մոլոկաններն իրենց անվան ծագումը կապում են աստվածաշնչյան հոգևոր կաթ (</a:t>
            </a:r>
            <a:r>
              <a:rPr lang="ru-RU" b="0" i="0" dirty="0">
                <a:solidFill>
                  <a:srgbClr val="666666"/>
                </a:solidFill>
                <a:effectLst/>
                <a:latin typeface="open-sans"/>
              </a:rPr>
              <a:t>духовное молоко) </a:t>
            </a: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բառի հետ: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BABD0-6D5F-F488-051D-3FEA363F9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Շատ աղբյուրներում նշված է, որ մոլոկան տղամարդիկ ամուսնանալուց հետո պետք է պարտադիր մորուք պահեն: Սակայն դա այդքան էլ էդպես չէ: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6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BE9A1F-5B14-07E5-DC75-B8A578400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BF86-140A-4FCE-3766-6DAF715CF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Կարելի է հանդիպել նաև շատ մոլոկան տղամարդկանց, ովքեր ամուսնացած չեն, բայց այնուամենայնիվ մորուք են պահում: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63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Մոլոկաններ">
            <a:extLst>
              <a:ext uri="{FF2B5EF4-FFF2-40B4-BE49-F238E27FC236}">
                <a16:creationId xmlns:a16="http://schemas.microsoft.com/office/drawing/2014/main" id="{EB59394D-9930-CF37-D869-3FAAC3E10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895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29718-7597-513F-BD2B-04C650844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hy-AM" b="0" i="0" dirty="0">
                <a:solidFill>
                  <a:srgbClr val="666666"/>
                </a:solidFill>
                <a:effectLst/>
                <a:latin typeface="open-sans"/>
              </a:rPr>
              <a:t>Մորուք պահելը իրականում կապված է որոշակի հոգևոր աճի հետ: Եթե դուք հանդիպում եք մորուքով մոլոկան տղամարդու, ապա կարելի է ենթադրել, որ նա հասել է այնպիսի հոգևոր աճի, երբ իր ներքինն ու արտաքինը գտնվում են ներդաշնակության մեջ:</a:t>
            </a:r>
            <a:endParaRPr lang="en-US" dirty="0"/>
          </a:p>
        </p:txBody>
      </p:sp>
      <p:sp>
        <p:nvSpPr>
          <p:cNvPr id="4" name="AutoShape 2" descr="Մոլոկաններ">
            <a:extLst>
              <a:ext uri="{FF2B5EF4-FFF2-40B4-BE49-F238E27FC236}">
                <a16:creationId xmlns:a16="http://schemas.microsoft.com/office/drawing/2014/main" id="{15DB1B23-A22D-47FF-6354-AA26133DAF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2500" y="0"/>
            <a:ext cx="10287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8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159</Words>
  <Application>Microsoft Office PowerPoint</Application>
  <PresentationFormat>Widescreen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open-sans</vt:lpstr>
      <vt:lpstr>Office Theme</vt:lpstr>
      <vt:lpstr>Մոլոկաններ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Մոլոկաններ</dc:title>
  <dc:creator>Varduhi Arsenyan</dc:creator>
  <cp:lastModifiedBy>Varduhi Arsenyan</cp:lastModifiedBy>
  <cp:revision>2</cp:revision>
  <dcterms:created xsi:type="dcterms:W3CDTF">2024-05-13T05:20:21Z</dcterms:created>
  <dcterms:modified xsi:type="dcterms:W3CDTF">2024-05-14T08:23:10Z</dcterms:modified>
</cp:coreProperties>
</file>