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5" d="100"/>
          <a:sy n="95" d="100"/>
        </p:scale>
        <p:origin x="178" y="-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ED969-CE4C-D5BE-642B-179887BF1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42451B-F2F9-0B66-5DAF-CE3F8BD56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04ED7-FF1F-E785-D57A-8F0B80A83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58EC03-0C2C-F8D7-1C71-E45344A70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7E8BE-C32F-88C3-F26F-3A7AFA1A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3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17AA0-6792-B6A5-F9C4-691FB0B86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8D5D0-6316-ECD6-2915-4D124A73DF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2D1E4C-B638-2233-3C38-3E73AE5D3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D5DF37-4808-5A0E-6679-BA364C54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A8EC6-0FFF-0C2A-5B25-EAF5B6220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218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E34180-05EF-C522-1FE0-F7208DA78F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9375D-46A2-3473-1F89-BB91F08E4C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D963B-401E-E3F4-6CB0-F02E3C6BE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FEC34E-8811-9FB8-D90E-A872D732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B19B2-5725-BEC0-ADFD-70D4F149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29091-926A-0595-9426-5AB1CA67D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39BAF-3EE1-997C-60DB-9F52C8B342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B2DB1A-B5E0-D381-CE1A-DB57C2354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56FA2D-83D0-3B09-9F4C-B0E95ED5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53E7E-01EF-A62F-2E69-DFD38D49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793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857A1-BB3F-903D-B841-5A959C21D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21D8BC-289B-4397-104F-2062A353C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4214-2AD6-DEFE-902D-02C222263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9EB29-F346-53D5-AB11-B241A6064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600018-F632-4FBA-00FD-1DF0CF063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06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05B85-5910-E4D3-5FC0-FF2CEFA12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A49CE-A0FB-FAAC-837C-4037D01F5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1EFCE7-3C2C-7008-FBA8-DD331D1FDC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ADE1F-60DC-73CE-E867-952C00114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FB8874-44D4-0E72-961F-AED124812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0A6FF8-4134-2317-F7BE-11541041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2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44F75-2B08-98A3-F658-889430D75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4D88C-3F38-31D5-DCE4-0136FD7FE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00D446-47CA-D96C-E9D7-077A6F7D9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EDE07-ECD1-4FE6-2870-4424FF6B5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3D6B06-BD8E-89DD-6614-86DC66EBC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CC6C1-1B60-B967-688F-1FB5E5F9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2E3772-EA78-45D7-4DC4-E9B806E3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F8A8FA-26CF-8BAC-5486-9265CF24B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16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1E7C6-8DD6-CD61-FDAF-38112EF73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C7ADF1-2A6A-6208-F19C-2F3DCB6C7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C10E8-1992-25DE-2B4D-EC470E2B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4770AA-06E8-C75F-FA1B-1F4358EE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44AE3A-3C39-759D-521D-5138AA1B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BE84E-6D58-5F69-4604-84FF40F19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83E498-EF97-2D59-C068-591AD99D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559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0098-BF75-0F89-3DE8-50284A82F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C88BE-DCF9-C5BA-5FF5-99429F51A1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C2C295-00D2-0D6F-F704-8A6C89D700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FDE3D-44EE-AAE6-BBE5-4E61C8B2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32505-FE4D-4379-8EC8-CD01FE1E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48BB63-E271-E59F-BC1B-95335045E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CF044-2DDA-CE31-9B8A-579AF1FAF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FBDAD-7F01-FB4E-BBEC-6EA5A4FBD1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1BE85-1E96-3AAF-5C5F-32C2BD8860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78234-5DFB-7488-C567-D4E43883C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924F7B-CF64-292C-EA7D-A3ADADB1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D72BDE-8E62-CEEB-C70F-76F4FD71A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9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E5FF7F-B8E9-3313-7DB9-83821716F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39D4C-35CE-5CDD-2048-6257C1C26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8EF65-F9D9-E50C-0A25-559FE64E41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D5659-E18C-4BED-932F-F389D7A6F86F}" type="datetimeFigureOut">
              <a:rPr lang="en-US" smtClean="0"/>
              <a:t>3/20/2024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1DA0-5F9E-002F-F375-55409FC9F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C3B0D-D633-DCD3-7FCF-9F27CC7434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B7DE0-419B-49F6-8459-B226A19DE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3F52E-475A-98FD-1489-BE0DB1BA5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-apple-system"/>
              </a:rPr>
              <a:t> Символ Пасхи – яйцо. Что ознaчает пасхальное яйцо?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FFA72A-9A1C-9816-A99E-F6665920DF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324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F312-1C8F-45A3-DA93-786D0F5C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CEF9DC-11BF-DB67-7F0B-36EAF15812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6358"/>
            <a:ext cx="12192000" cy="6994358"/>
          </a:xfrm>
        </p:spPr>
      </p:pic>
    </p:spTree>
    <p:extLst>
      <p:ext uri="{BB962C8B-B14F-4D97-AF65-F5344CB8AC3E}">
        <p14:creationId xmlns:p14="http://schemas.microsoft.com/office/powerpoint/2010/main" val="284655228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4D9E6-8C31-78D4-3D75-85562B3C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365125"/>
            <a:ext cx="12191999" cy="1325563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inux Libertine"/>
              </a:rPr>
              <a:t>История</a:t>
            </a:r>
            <a:r>
              <a:rPr lang="en-US" b="0" i="0" dirty="0">
                <a:solidFill>
                  <a:srgbClr val="000000"/>
                </a:solidFill>
                <a:effectLst/>
                <a:latin typeface="Linux Libertine"/>
              </a:rPr>
              <a:t> </a:t>
            </a:r>
            <a:r>
              <a:rPr lang="ru-RU" b="1" i="0" dirty="0">
                <a:solidFill>
                  <a:srgbClr val="666666"/>
                </a:solidFill>
                <a:effectLst/>
                <a:latin typeface="Lucida Grande"/>
              </a:rPr>
              <a:t>пасхальн</a:t>
            </a:r>
            <a:r>
              <a:rPr lang="ru-RU" b="1" dirty="0">
                <a:solidFill>
                  <a:srgbClr val="666666"/>
                </a:solidFill>
                <a:latin typeface="Lucida Grande"/>
              </a:rPr>
              <a:t>их</a:t>
            </a:r>
            <a:r>
              <a:rPr lang="ru-RU" b="1" i="0" dirty="0">
                <a:solidFill>
                  <a:srgbClr val="666666"/>
                </a:solidFill>
                <a:effectLst/>
                <a:latin typeface="Lucida Grande"/>
              </a:rPr>
              <a:t> яйц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8D120-4E20-BE60-F344-707D6605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/>
          <a:lstStyle/>
          <a:p>
            <a:pPr marL="0" indent="0">
              <a:buNone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Традиция окрашивания яиц появилась задолго до христианства, в далёкой древности. В Африке найдены украшенные резьбой страусиные яйца, возрастом около 60 000 лет. Расписанные страусиные яйца, а также золотые и серебряные, часто встречаются в захоронениях древних  шумеров  и  египтян, датируемых вплоть до начала III тысячелетия до н. э.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7761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62B6A-DB9D-A448-662E-4ED9D4AAB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B69194D-D4F3-A7BA-D377-8AD2537D88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4275"/>
            <a:ext cx="12192000" cy="6753726"/>
          </a:xfrm>
        </p:spPr>
      </p:pic>
    </p:spTree>
    <p:extLst>
      <p:ext uri="{BB962C8B-B14F-4D97-AF65-F5344CB8AC3E}">
        <p14:creationId xmlns:p14="http://schemas.microsoft.com/office/powerpoint/2010/main" val="9702199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5F111-FC65-774C-B211-771C0DEC4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До христианства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A6A91-EBA9-46CF-F974-19E5EB88B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825624"/>
            <a:ext cx="12192001" cy="50323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Обычай красить яйца связан с дохристианским празднованием весны. Ещё в дохристианские времена яйцо у многих народов являлось олицетворением творящей силы природы. Вся вселенная представлялась вышедшей из яйца. Отношение к яйцу как к символу рождения отразилось в верованиях и обычаяхегиптян, персов, греков, римлян.У  славянских  народов яйцо ассоциировалось с плодородием земли, с весенним возрождением природы. Исследователи писанок отмечают, что на писанках отражены архаичные представления славян о вселенной, которые существовали у славян до принятия христианства.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5187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D794A-1D51-05CA-B451-F82D2D5D8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099DD18-8A9A-24DE-CE74-8EEAAFCCA8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232"/>
            <a:ext cx="12192000" cy="6404643"/>
          </a:xfrm>
        </p:spPr>
      </p:pic>
    </p:spTree>
    <p:extLst>
      <p:ext uri="{BB962C8B-B14F-4D97-AF65-F5344CB8AC3E}">
        <p14:creationId xmlns:p14="http://schemas.microsoft.com/office/powerpoint/2010/main" val="2667711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157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Linux Libertine</vt:lpstr>
      <vt:lpstr>Lucida Grande</vt:lpstr>
      <vt:lpstr>Office Theme</vt:lpstr>
      <vt:lpstr> Символ Пасхи – яйцо. Что ознaчает пасхальное яйцо?</vt:lpstr>
      <vt:lpstr>PowerPoint Presentation</vt:lpstr>
      <vt:lpstr>История пасхальних яйц</vt:lpstr>
      <vt:lpstr>PowerPoint Presentation</vt:lpstr>
      <vt:lpstr>До христианства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Символ Пасхи – яйцо. Что ознaчает пасхальное яйцо?</dc:title>
  <dc:creator>Varduhi Arsenyan</dc:creator>
  <cp:lastModifiedBy>Varduhi Arsenyan</cp:lastModifiedBy>
  <cp:revision>1</cp:revision>
  <dcterms:created xsi:type="dcterms:W3CDTF">2024-03-20T05:31:51Z</dcterms:created>
  <dcterms:modified xsi:type="dcterms:W3CDTF">2024-03-20T05:47:42Z</dcterms:modified>
</cp:coreProperties>
</file>